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911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50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85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023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310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010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53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360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439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47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470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B0396-E688-42BF-9984-719AA875CF04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9566D-1DEB-41C5-9FDF-E9F16858C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28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682388" y="327545"/>
            <a:ext cx="10263116" cy="4967785"/>
            <a:chOff x="996287" y="382136"/>
            <a:chExt cx="10263116" cy="4967785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2132" y="1732553"/>
              <a:ext cx="7686097" cy="3617368"/>
            </a:xfrm>
            <a:prstGeom prst="rect">
              <a:avLst/>
            </a:prstGeom>
          </p:spPr>
        </p:pic>
        <p:sp>
          <p:nvSpPr>
            <p:cNvPr id="7" name="Freeform 56"/>
            <p:cNvSpPr>
              <a:spLocks/>
            </p:cNvSpPr>
            <p:nvPr/>
          </p:nvSpPr>
          <p:spPr bwMode="auto">
            <a:xfrm>
              <a:off x="996287" y="382136"/>
              <a:ext cx="10263116" cy="4967785"/>
            </a:xfrm>
            <a:custGeom>
              <a:avLst/>
              <a:gdLst>
                <a:gd name="T0" fmla="*/ 1542 w 1832"/>
                <a:gd name="T1" fmla="*/ 373 h 1029"/>
                <a:gd name="T2" fmla="*/ 1137 w 1832"/>
                <a:gd name="T3" fmla="*/ 0 h 1029"/>
                <a:gd name="T4" fmla="*/ 781 w 1832"/>
                <a:gd name="T5" fmla="*/ 210 h 1029"/>
                <a:gd name="T6" fmla="*/ 697 w 1832"/>
                <a:gd name="T7" fmla="*/ 199 h 1029"/>
                <a:gd name="T8" fmla="*/ 404 w 1832"/>
                <a:gd name="T9" fmla="*/ 379 h 1029"/>
                <a:gd name="T10" fmla="*/ 329 w 1832"/>
                <a:gd name="T11" fmla="*/ 370 h 1029"/>
                <a:gd name="T12" fmla="*/ 0 w 1832"/>
                <a:gd name="T13" fmla="*/ 700 h 1029"/>
                <a:gd name="T14" fmla="*/ 305 w 1832"/>
                <a:gd name="T15" fmla="*/ 1028 h 1029"/>
                <a:gd name="T16" fmla="*/ 318 w 1832"/>
                <a:gd name="T17" fmla="*/ 1029 h 1029"/>
                <a:gd name="T18" fmla="*/ 1516 w 1832"/>
                <a:gd name="T19" fmla="*/ 1029 h 1029"/>
                <a:gd name="T20" fmla="*/ 1534 w 1832"/>
                <a:gd name="T21" fmla="*/ 1028 h 1029"/>
                <a:gd name="T22" fmla="*/ 1832 w 1832"/>
                <a:gd name="T23" fmla="*/ 700 h 1029"/>
                <a:gd name="T24" fmla="*/ 1542 w 1832"/>
                <a:gd name="T25" fmla="*/ 373 h 10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32" h="1029">
                  <a:moveTo>
                    <a:pt x="1542" y="373"/>
                  </a:moveTo>
                  <a:cubicBezTo>
                    <a:pt x="1525" y="164"/>
                    <a:pt x="1350" y="0"/>
                    <a:pt x="1137" y="0"/>
                  </a:cubicBezTo>
                  <a:cubicBezTo>
                    <a:pt x="984" y="0"/>
                    <a:pt x="850" y="85"/>
                    <a:pt x="781" y="210"/>
                  </a:cubicBezTo>
                  <a:cubicBezTo>
                    <a:pt x="754" y="203"/>
                    <a:pt x="726" y="199"/>
                    <a:pt x="697" y="199"/>
                  </a:cubicBezTo>
                  <a:cubicBezTo>
                    <a:pt x="569" y="199"/>
                    <a:pt x="458" y="272"/>
                    <a:pt x="404" y="379"/>
                  </a:cubicBezTo>
                  <a:cubicBezTo>
                    <a:pt x="380" y="373"/>
                    <a:pt x="355" y="370"/>
                    <a:pt x="329" y="370"/>
                  </a:cubicBezTo>
                  <a:cubicBezTo>
                    <a:pt x="147" y="370"/>
                    <a:pt x="0" y="518"/>
                    <a:pt x="0" y="700"/>
                  </a:cubicBezTo>
                  <a:cubicBezTo>
                    <a:pt x="0" y="873"/>
                    <a:pt x="134" y="1016"/>
                    <a:pt x="305" y="1028"/>
                  </a:cubicBezTo>
                  <a:cubicBezTo>
                    <a:pt x="309" y="1029"/>
                    <a:pt x="313" y="1029"/>
                    <a:pt x="318" y="1029"/>
                  </a:cubicBezTo>
                  <a:cubicBezTo>
                    <a:pt x="1516" y="1029"/>
                    <a:pt x="1516" y="1029"/>
                    <a:pt x="1516" y="1029"/>
                  </a:cubicBezTo>
                  <a:cubicBezTo>
                    <a:pt x="1522" y="1029"/>
                    <a:pt x="1528" y="1029"/>
                    <a:pt x="1534" y="1028"/>
                  </a:cubicBezTo>
                  <a:cubicBezTo>
                    <a:pt x="1701" y="1012"/>
                    <a:pt x="1832" y="871"/>
                    <a:pt x="1832" y="700"/>
                  </a:cubicBezTo>
                  <a:cubicBezTo>
                    <a:pt x="1832" y="531"/>
                    <a:pt x="1705" y="392"/>
                    <a:pt x="1542" y="373"/>
                  </a:cubicBezTo>
                  <a:close/>
                </a:path>
              </a:pathLst>
            </a:custGeom>
            <a:noFill/>
            <a:ln w="73025">
              <a:solidFill>
                <a:srgbClr val="00B0F0"/>
              </a:solidFill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996287" y="5527343"/>
            <a:ext cx="102085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Cloud-enabled Data Science</a:t>
            </a:r>
          </a:p>
          <a:p>
            <a:pPr algn="ctr"/>
            <a:r>
              <a:rPr lang="en-US" sz="2800" b="1" dirty="0">
                <a:solidFill>
                  <a:srgbClr val="00B0F0"/>
                </a:solidFill>
              </a:rPr>
              <a:t>Jia, Lucas, Eric, Sunil</a:t>
            </a:r>
          </a:p>
        </p:txBody>
      </p:sp>
    </p:spTree>
    <p:extLst>
      <p:ext uri="{BB962C8B-B14F-4D97-AF65-F5344CB8AC3E}">
        <p14:creationId xmlns:p14="http://schemas.microsoft.com/office/powerpoint/2010/main" val="1048315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5988" y="178815"/>
            <a:ext cx="3366243" cy="33662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39930" y="3870085"/>
            <a:ext cx="500190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>
                    <a:lumMod val="25000"/>
                  </a:schemeClr>
                </a:solidFill>
              </a:rPr>
              <a:t>Making sense of data ….</a:t>
            </a:r>
          </a:p>
          <a:p>
            <a:endParaRPr lang="en-US" sz="2800" b="1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2800" b="1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2800" b="1" dirty="0">
                <a:solidFill>
                  <a:schemeClr val="bg2">
                    <a:lumMod val="25000"/>
                  </a:schemeClr>
                </a:solidFill>
              </a:rPr>
              <a:t>…  requires skill &amp; computing resources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D0461D-CC52-4186-8A41-277C65194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226" y="3695239"/>
            <a:ext cx="3315396" cy="30025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7A70C2-5ACD-41CD-B921-0577D6B829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9753" y="351114"/>
            <a:ext cx="5261521" cy="307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211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6728" y="382137"/>
            <a:ext cx="102085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Cloud As A Key Enabler for Data Science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E16CF6-4D56-437B-84B5-41DCEC0BC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739" y="1144187"/>
            <a:ext cx="9827604" cy="504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627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B2AAD9-EC5E-4B6C-865A-8AB7C3117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698" y="932813"/>
            <a:ext cx="3667418" cy="47046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B9C858-A61E-4E35-BEF8-953836978C7B}"/>
              </a:ext>
            </a:extLst>
          </p:cNvPr>
          <p:cNvSpPr txBox="1"/>
          <p:nvPr/>
        </p:nvSpPr>
        <p:spPr>
          <a:xfrm>
            <a:off x="4819924" y="1983544"/>
            <a:ext cx="68554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>
                    <a:lumMod val="25000"/>
                  </a:schemeClr>
                </a:solidFill>
              </a:rPr>
              <a:t>But there is one problem…</a:t>
            </a:r>
          </a:p>
          <a:p>
            <a:endParaRPr lang="en-US" sz="2800" b="1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sz="2800" b="1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2800" b="1" dirty="0">
                <a:solidFill>
                  <a:schemeClr val="bg2">
                    <a:lumMod val="25000"/>
                  </a:schemeClr>
                </a:solidFill>
              </a:rPr>
              <a:t>…  cloud computing can get very expensive!!</a:t>
            </a:r>
          </a:p>
        </p:txBody>
      </p:sp>
    </p:spTree>
    <p:extLst>
      <p:ext uri="{BB962C8B-B14F-4D97-AF65-F5344CB8AC3E}">
        <p14:creationId xmlns:p14="http://schemas.microsoft.com/office/powerpoint/2010/main" val="2274840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91FB67-BC7C-4E9E-B791-7528F610E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07851"/>
            <a:ext cx="7713785" cy="38568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793FE2-43EE-4F6F-96A8-1637FB41616F}"/>
              </a:ext>
            </a:extLst>
          </p:cNvPr>
          <p:cNvSpPr txBox="1"/>
          <p:nvPr/>
        </p:nvSpPr>
        <p:spPr>
          <a:xfrm>
            <a:off x="1313654" y="4503380"/>
            <a:ext cx="103116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2">
                    <a:lumMod val="25000"/>
                  </a:schemeClr>
                </a:solidFill>
              </a:rPr>
              <a:t>Our mission (and we chose to accept it) is to build a cloud computing dashboard that provides insights into the usage and costs associated with the use of the cloud using data science</a:t>
            </a:r>
          </a:p>
          <a:p>
            <a:pPr algn="ctr"/>
            <a:endParaRPr lang="en-US" sz="2800" b="1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endParaRPr lang="en-US" sz="2800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916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1836</TotalTime>
  <Words>78</Words>
  <Application>Microsoft Office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DIRECTV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sj875b@att.com</dc:creator>
  <cp:lastModifiedBy>JETHWANI, SUNIL A</cp:lastModifiedBy>
  <cp:revision>28</cp:revision>
  <dcterms:created xsi:type="dcterms:W3CDTF">2018-09-29T01:58:15Z</dcterms:created>
  <dcterms:modified xsi:type="dcterms:W3CDTF">2018-09-30T23:05:21Z</dcterms:modified>
</cp:coreProperties>
</file>

<file path=docProps/thumbnail.jpeg>
</file>